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8" r:id="rId3"/>
    <p:sldId id="273" r:id="rId4"/>
    <p:sldId id="270" r:id="rId5"/>
    <p:sldId id="274" r:id="rId6"/>
    <p:sldId id="265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13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53195-36DA-489F-AB25-153F1CCBDE4C}" type="datetimeFigureOut">
              <a:rPr lang="hr-HR" smtClean="0"/>
              <a:t>13.7.2021.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B0F18AE1-906C-4E3A-AA1B-488A67AC8A0C}" type="slidenum">
              <a:rPr lang="hr-HR" smtClean="0"/>
              <a:t>‹#›</a:t>
            </a:fld>
            <a:endParaRPr lang="hr-HR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4884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53195-36DA-489F-AB25-153F1CCBDE4C}" type="datetimeFigureOut">
              <a:rPr lang="hr-HR" smtClean="0"/>
              <a:t>13.7.2021.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18AE1-906C-4E3A-AA1B-488A67AC8A0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61673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53195-36DA-489F-AB25-153F1CCBDE4C}" type="datetimeFigureOut">
              <a:rPr lang="hr-HR" smtClean="0"/>
              <a:t>13.7.2021.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18AE1-906C-4E3A-AA1B-488A67AC8A0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51419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53195-36DA-489F-AB25-153F1CCBDE4C}" type="datetimeFigureOut">
              <a:rPr lang="hr-HR" smtClean="0"/>
              <a:t>13.7.2021.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18AE1-906C-4E3A-AA1B-488A67AC8A0C}" type="slidenum">
              <a:rPr lang="hr-HR" smtClean="0"/>
              <a:t>‹#›</a:t>
            </a:fld>
            <a:endParaRPr lang="hr-HR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190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53195-36DA-489F-AB25-153F1CCBDE4C}" type="datetimeFigureOut">
              <a:rPr lang="hr-HR" smtClean="0"/>
              <a:t>13.7.2021.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18AE1-906C-4E3A-AA1B-488A67AC8A0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08763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53195-36DA-489F-AB25-153F1CCBDE4C}" type="datetimeFigureOut">
              <a:rPr lang="hr-HR" smtClean="0"/>
              <a:t>13.7.2021.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18AE1-906C-4E3A-AA1B-488A67AC8A0C}" type="slidenum">
              <a:rPr lang="hr-HR" smtClean="0"/>
              <a:t>‹#›</a:t>
            </a:fld>
            <a:endParaRPr lang="hr-HR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7310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53195-36DA-489F-AB25-153F1CCBDE4C}" type="datetimeFigureOut">
              <a:rPr lang="hr-HR" smtClean="0"/>
              <a:t>13.7.2021.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18AE1-906C-4E3A-AA1B-488A67AC8A0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85959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53195-36DA-489F-AB25-153F1CCBDE4C}" type="datetimeFigureOut">
              <a:rPr lang="hr-HR" smtClean="0"/>
              <a:t>13.7.2021.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18AE1-906C-4E3A-AA1B-488A67AC8A0C}" type="slidenum">
              <a:rPr lang="hr-HR" smtClean="0"/>
              <a:t>‹#›</a:t>
            </a:fld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175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53195-36DA-489F-AB25-153F1CCBDE4C}" type="datetimeFigureOut">
              <a:rPr lang="hr-HR" smtClean="0"/>
              <a:t>13.7.2021.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18AE1-906C-4E3A-AA1B-488A67AC8A0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05550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53195-36DA-489F-AB25-153F1CCBDE4C}" type="datetimeFigureOut">
              <a:rPr lang="hr-HR" smtClean="0"/>
              <a:t>13.7.2021.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18AE1-906C-4E3A-AA1B-488A67AC8A0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5606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53195-36DA-489F-AB25-153F1CCBDE4C}" type="datetimeFigureOut">
              <a:rPr lang="hr-HR" smtClean="0"/>
              <a:t>13.7.2021.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18AE1-906C-4E3A-AA1B-488A67AC8A0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24208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8D953195-36DA-489F-AB25-153F1CCBDE4C}" type="datetimeFigureOut">
              <a:rPr lang="hr-HR" smtClean="0"/>
              <a:t>13.7.2021.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18AE1-906C-4E3A-AA1B-488A67AC8A0C}" type="slidenum">
              <a:rPr lang="hr-HR" smtClean="0"/>
              <a:t>‹#›</a:t>
            </a:fld>
            <a:endParaRPr lang="hr-HR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899120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2CEEE58-1FE6-4764-AB35-C695701566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6145014" cy="2268559"/>
          </a:xfrm>
        </p:spPr>
        <p:txBody>
          <a:bodyPr>
            <a:noAutofit/>
          </a:bodyPr>
          <a:lstStyle/>
          <a:p>
            <a:r>
              <a:rPr lang="en-US"/>
              <a:t>Komunikacijska mreža</a:t>
            </a:r>
            <a:endParaRPr lang="hr-HR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37DB3956-E048-40EF-AE6C-76BA9D08DBE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Krunoslav Brzak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34019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EB19A03-E876-4F77-9A6C-4DC4EF846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Građa?</a:t>
            </a:r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10170BF-D7A0-4FFF-8339-5ECF3C60F7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Čvorovi</a:t>
            </a:r>
          </a:p>
          <a:p>
            <a:r>
              <a:rPr lang="en-US"/>
              <a:t>Veze </a:t>
            </a:r>
          </a:p>
          <a:p>
            <a:r>
              <a:rPr lang="en-US"/>
              <a:t>Krajnji čvorovi – izvorišta i odredišta</a:t>
            </a:r>
          </a:p>
        </p:txBody>
      </p:sp>
    </p:spTree>
    <p:extLst>
      <p:ext uri="{BB962C8B-B14F-4D97-AF65-F5344CB8AC3E}">
        <p14:creationId xmlns:p14="http://schemas.microsoft.com/office/powerpoint/2010/main" val="1939294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8629540-FD2A-4461-BE1D-D7DEE0E2E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Prikaz komunikacijske mreže</a:t>
            </a:r>
            <a:endParaRPr lang="hr-HR"/>
          </a:p>
        </p:txBody>
      </p:sp>
      <p:pic>
        <p:nvPicPr>
          <p:cNvPr id="37" name="Slika 36">
            <a:extLst>
              <a:ext uri="{FF2B5EF4-FFF2-40B4-BE49-F238E27FC236}">
                <a16:creationId xmlns:a16="http://schemas.microsoft.com/office/drawing/2014/main" id="{3D2BBEE5-D3ED-473F-870E-9810D5097F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5180" y="2337470"/>
            <a:ext cx="9019109" cy="3291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8991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1FF4526-B56A-4849-A2A0-F24356A94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Usporedba žičnih i bežičnih komunikacijskih sustava?</a:t>
            </a:r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F003250-BDFE-4594-9FE8-1499FEC2D7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Glavna razlika - antene</a:t>
            </a:r>
          </a:p>
          <a:p>
            <a:r>
              <a:rPr lang="en-US"/>
              <a:t>Antena – napon i struju pretvaraju u elektromagnetski val i obratno</a:t>
            </a:r>
          </a:p>
          <a:p>
            <a:r>
              <a:rPr lang="en-US"/>
              <a:t>Osiguravanje prijelaza signala prema slobodnom prostoru</a:t>
            </a:r>
          </a:p>
        </p:txBody>
      </p:sp>
    </p:spTree>
    <p:extLst>
      <p:ext uri="{BB962C8B-B14F-4D97-AF65-F5344CB8AC3E}">
        <p14:creationId xmlns:p14="http://schemas.microsoft.com/office/powerpoint/2010/main" val="1707271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7F2E5A7-70A4-4B9D-B113-129487B217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Bežični komunikacijski sustav</a:t>
            </a:r>
            <a:endParaRPr lang="hr-HR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6D47F2A2-D4C7-40E5-B17B-50344C5123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3582" y="1477944"/>
            <a:ext cx="4863267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8963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3982897-BC72-479D-BF8B-59EA31B277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800"/>
              <a:t>Pitanja?</a:t>
            </a:r>
            <a:endParaRPr lang="hr-HR" sz="8800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B5F760D6-985E-4847-9176-FF8DDB193AA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959218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82E"/>
      </a:dk2>
      <a:lt2>
        <a:srgbClr val="C2F5FC"/>
      </a:lt2>
      <a:accent1>
        <a:srgbClr val="4091F3"/>
      </a:accent1>
      <a:accent2>
        <a:srgbClr val="8BBCF1"/>
      </a:accent2>
      <a:accent3>
        <a:srgbClr val="CB6A6A"/>
      </a:accent3>
      <a:accent4>
        <a:srgbClr val="C567AF"/>
      </a:accent4>
      <a:accent5>
        <a:srgbClr val="A684F9"/>
      </a:accent5>
      <a:accent6>
        <a:srgbClr val="A9ACEE"/>
      </a:accent6>
      <a:hlink>
        <a:srgbClr val="6D9CC5"/>
      </a:hlink>
      <a:folHlink>
        <a:srgbClr val="6D82A0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178B2DAB-5DDE-4060-A857-D2E1CDA925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Madison</Template>
  <TotalTime>168</TotalTime>
  <Words>50</Words>
  <Application>Microsoft Office PowerPoint</Application>
  <PresentationFormat>Široki zaslon</PresentationFormat>
  <Paragraphs>13</Paragraphs>
  <Slides>6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6</vt:i4>
      </vt:variant>
    </vt:vector>
  </HeadingPairs>
  <TitlesOfParts>
    <vt:vector size="11" baseType="lpstr">
      <vt:lpstr>Arial</vt:lpstr>
      <vt:lpstr>MS Shell Dlg 2</vt:lpstr>
      <vt:lpstr>Wingdings</vt:lpstr>
      <vt:lpstr>Wingdings 3</vt:lpstr>
      <vt:lpstr>Madison</vt:lpstr>
      <vt:lpstr>Komunikacijska mreža</vt:lpstr>
      <vt:lpstr>Građa?</vt:lpstr>
      <vt:lpstr>Prikaz komunikacijske mreže</vt:lpstr>
      <vt:lpstr>Usporedba žičnih i bežičnih komunikacijskih sustava?</vt:lpstr>
      <vt:lpstr>Bežični komunikacijski sustav</vt:lpstr>
      <vt:lpstr>Pitanja?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Internet</dc:title>
  <dc:creator>Ucenik</dc:creator>
  <cp:lastModifiedBy>krunoslav brzak</cp:lastModifiedBy>
  <cp:revision>24</cp:revision>
  <dcterms:created xsi:type="dcterms:W3CDTF">2021-03-29T09:22:04Z</dcterms:created>
  <dcterms:modified xsi:type="dcterms:W3CDTF">2021-07-13T09:52:37Z</dcterms:modified>
</cp:coreProperties>
</file>