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6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8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67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41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7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1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95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5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06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20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953195-36DA-489F-AB25-153F1CCBDE4C}" type="datetimeFigureOut">
              <a:rPr lang="hr-HR" smtClean="0"/>
              <a:t>2.6.2021.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912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CEEE58-1FE6-4764-AB35-C6957015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145014" cy="2268559"/>
          </a:xfrm>
        </p:spPr>
        <p:txBody>
          <a:bodyPr>
            <a:noAutofit/>
          </a:bodyPr>
          <a:lstStyle/>
          <a:p>
            <a:r>
              <a:rPr lang="en-US"/>
              <a:t>Električni telegraf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DB3956-E048-40EF-AE6C-76BA9D08D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Krunoslav Brzak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01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752AA0E-828B-4671-A629-B94A2B2DC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342768"/>
            <a:ext cx="2664361" cy="4229783"/>
          </a:xfrm>
        </p:spPr>
        <p:txBody>
          <a:bodyPr/>
          <a:lstStyle/>
          <a:p>
            <a:r>
              <a:rPr lang="en-US"/>
              <a:t>Samuel Thomas von Sommering – 1809. g.</a:t>
            </a:r>
          </a:p>
          <a:p>
            <a:r>
              <a:rPr lang="en-US"/>
              <a:t>Žice predstavljaju slova i brojeve</a:t>
            </a:r>
          </a:p>
          <a:p>
            <a:r>
              <a:rPr lang="en-US"/>
              <a:t>Prijenos na udaljenost od nekoliko kilometara</a:t>
            </a:r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24CE0A0-EFA4-4A3E-827B-B7D559270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806450"/>
            <a:ext cx="3495675" cy="524351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810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D008765-CDAD-401E-8A9A-A73468265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427748"/>
            <a:ext cx="2664361" cy="4144804"/>
          </a:xfrm>
        </p:spPr>
        <p:txBody>
          <a:bodyPr/>
          <a:lstStyle/>
          <a:p>
            <a:r>
              <a:rPr lang="en-US"/>
              <a:t>Telegraf Cooka i Wheastonea</a:t>
            </a:r>
          </a:p>
          <a:p>
            <a:r>
              <a:rPr lang="en-US"/>
              <a:t>Izumljen 1837. g.</a:t>
            </a:r>
          </a:p>
          <a:p>
            <a:r>
              <a:rPr lang="en-US"/>
              <a:t>Pet igala koje pokazuju na slovo koje se prenosi</a:t>
            </a:r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A5BB33C-FBAF-4124-8889-4E75A5686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44" y="865346"/>
            <a:ext cx="4064000" cy="512572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150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A02A71-822C-461D-AA4E-CA2304B8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385690"/>
            <a:ext cx="2664361" cy="4186862"/>
          </a:xfrm>
        </p:spPr>
        <p:txBody>
          <a:bodyPr/>
          <a:lstStyle/>
          <a:p>
            <a:r>
              <a:rPr lang="en-US"/>
              <a:t>Morseov telegraf</a:t>
            </a:r>
          </a:p>
          <a:p>
            <a:r>
              <a:rPr lang="en-US"/>
              <a:t>Izumljen 1838. g.</a:t>
            </a:r>
          </a:p>
          <a:p>
            <a:r>
              <a:rPr lang="en-US"/>
              <a:t>Koristio je samo jednu žicu</a:t>
            </a:r>
          </a:p>
          <a:p>
            <a:r>
              <a:rPr lang="en-US"/>
              <a:t>Morse je izumio i telegrafsku abecedu</a:t>
            </a:r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32F6513-371E-4FB2-BF4F-FB320E03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1385689"/>
            <a:ext cx="5446712" cy="408503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2101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FD8A84-7784-4182-9695-FB425A5A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363580"/>
            <a:ext cx="2664361" cy="4208972"/>
          </a:xfrm>
        </p:spPr>
        <p:txBody>
          <a:bodyPr/>
          <a:lstStyle/>
          <a:p>
            <a:r>
              <a:rPr lang="en-US"/>
              <a:t>Morse šalje poruku – WHAT HATH GOT WROUGHT – 24.5.1844.</a:t>
            </a:r>
          </a:p>
          <a:p>
            <a:r>
              <a:rPr lang="en-US"/>
              <a:t>1865. g. Morseov sustav postaje standard za međunarodnu komunikaciju</a:t>
            </a:r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6426ECD-435F-431C-B9D1-E71BEB417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40" y="806450"/>
            <a:ext cx="3597607" cy="524351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171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FD8A84-7784-4182-9695-FB425A5A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363580"/>
            <a:ext cx="2664361" cy="4208972"/>
          </a:xfrm>
        </p:spPr>
        <p:txBody>
          <a:bodyPr/>
          <a:lstStyle/>
          <a:p>
            <a:r>
              <a:rPr lang="en-US"/>
              <a:t>Hughesov telegraf</a:t>
            </a:r>
          </a:p>
          <a:p>
            <a:r>
              <a:rPr lang="en-US"/>
              <a:t>Izrada – Siemens</a:t>
            </a:r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3E5CF8FC-AFDF-42AA-BA21-1CBC99D45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1385689"/>
            <a:ext cx="5446712" cy="408503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710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FD8A84-7784-4182-9695-FB425A5A6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1613344"/>
            <a:ext cx="2664361" cy="3959207"/>
          </a:xfrm>
        </p:spPr>
        <p:txBody>
          <a:bodyPr/>
          <a:lstStyle/>
          <a:p>
            <a:r>
              <a:rPr lang="en-US"/>
              <a:t>Teletype Model 33 – </a:t>
            </a:r>
            <a:br>
              <a:rPr lang="en-US"/>
            </a:br>
            <a:r>
              <a:rPr lang="en-US"/>
              <a:t>1960-tih godina</a:t>
            </a:r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BD4D91E1-0090-4EC0-97DC-1687B30BE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1613345"/>
            <a:ext cx="5446712" cy="362972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665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82897-BC72-479D-BF8B-59EA31B27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/>
              <a:t>Pitanja?</a:t>
            </a:r>
            <a:endParaRPr lang="hr-HR" sz="8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F760D6-985E-4847-9176-FF8DDB193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92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119</TotalTime>
  <Words>93</Words>
  <Application>Microsoft Office PowerPoint</Application>
  <PresentationFormat>Široki zaslon</PresentationFormat>
  <Paragraphs>18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MS Shell Dlg 2</vt:lpstr>
      <vt:lpstr>Wingdings</vt:lpstr>
      <vt:lpstr>Wingdings 3</vt:lpstr>
      <vt:lpstr>Madison</vt:lpstr>
      <vt:lpstr>Električni telegraf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Ucenik</dc:creator>
  <cp:lastModifiedBy>krunoslav brzak</cp:lastModifiedBy>
  <cp:revision>16</cp:revision>
  <dcterms:created xsi:type="dcterms:W3CDTF">2021-03-29T09:22:04Z</dcterms:created>
  <dcterms:modified xsi:type="dcterms:W3CDTF">2021-06-02T19:24:44Z</dcterms:modified>
</cp:coreProperties>
</file>