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3" r:id="rId3"/>
    <p:sldId id="268" r:id="rId4"/>
    <p:sldId id="269" r:id="rId5"/>
    <p:sldId id="270" r:id="rId6"/>
    <p:sldId id="271" r:id="rId7"/>
    <p:sldId id="272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884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167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1419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90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876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31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595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175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555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606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4208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899120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2CEEE58-1FE6-4764-AB35-C695701566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6145014" cy="2268559"/>
          </a:xfrm>
        </p:spPr>
        <p:txBody>
          <a:bodyPr>
            <a:noAutofit/>
          </a:bodyPr>
          <a:lstStyle/>
          <a:p>
            <a:r>
              <a:rPr lang="en-US"/>
              <a:t>Bellov telefon</a:t>
            </a:r>
            <a:endParaRPr lang="hr-HR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7DB3956-E048-40EF-AE6C-76BA9D08DB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Krunoslav Brzak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4019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E752AA0E-828B-4671-A629-B94A2B2DC3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70322" y="1342768"/>
            <a:ext cx="2664361" cy="4229783"/>
          </a:xfrm>
        </p:spPr>
        <p:txBody>
          <a:bodyPr/>
          <a:lstStyle/>
          <a:p>
            <a:r>
              <a:rPr lang="en-US"/>
              <a:t>Alexander Graham Bell</a:t>
            </a:r>
          </a:p>
          <a:p>
            <a:r>
              <a:rPr lang="en-US"/>
              <a:t>7. ožujak 1876.</a:t>
            </a:r>
          </a:p>
          <a:p>
            <a:r>
              <a:rPr lang="en-US"/>
              <a:t>Patent telefona</a:t>
            </a:r>
            <a:endParaRPr lang="hr-HR"/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382A3778-448A-4E3F-AD8A-6CB48F1D37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9688" y="1747385"/>
            <a:ext cx="5446712" cy="3361642"/>
          </a:xfrm>
        </p:spPr>
      </p:pic>
    </p:spTree>
    <p:extLst>
      <p:ext uri="{BB962C8B-B14F-4D97-AF65-F5344CB8AC3E}">
        <p14:creationId xmlns:p14="http://schemas.microsoft.com/office/powerpoint/2010/main" val="668108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B19A03-E876-4F77-9A6C-4DC4EF846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Od čega se sastojao?</a:t>
            </a:r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10170BF-D7A0-4FFF-8339-5ECF3C60F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 izmijenjenom obliku održao se do danas</a:t>
            </a:r>
          </a:p>
          <a:p>
            <a:r>
              <a:rPr lang="en-US"/>
              <a:t>Trajni potkovasti magneti s polnim nastavcima</a:t>
            </a:r>
          </a:p>
          <a:p>
            <a:r>
              <a:rPr lang="en-US"/>
              <a:t>Električna zavojnica s mnogo zavoja kratke žice</a:t>
            </a:r>
          </a:p>
          <a:p>
            <a:r>
              <a:rPr lang="en-US"/>
              <a:t>Na krajevima priključnice TT koje vode na drugu slušalicu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9294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3EC56D0-FC33-4816-80E6-3410EF3C6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8426895" cy="1077229"/>
          </a:xfrm>
        </p:spPr>
        <p:txBody>
          <a:bodyPr/>
          <a:lstStyle/>
          <a:p>
            <a:r>
              <a:rPr lang="en-US"/>
              <a:t>Skica prijenosa govora Bellovim telefonom</a:t>
            </a:r>
            <a:endParaRPr lang="hr-HR"/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26926D41-E5CD-4053-B9EB-B89FA2DA24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613" y="2052638"/>
            <a:ext cx="6559712" cy="3997325"/>
          </a:xfrm>
        </p:spPr>
      </p:pic>
    </p:spTree>
    <p:extLst>
      <p:ext uri="{BB962C8B-B14F-4D97-AF65-F5344CB8AC3E}">
        <p14:creationId xmlns:p14="http://schemas.microsoft.com/office/powerpoint/2010/main" val="745445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1FF4526-B56A-4849-A2A0-F24356A94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Način rada?</a:t>
            </a:r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F003250-BDFE-4594-9FE8-1499FEC2D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Kad se ispred membrane govori, ona titra</a:t>
            </a:r>
          </a:p>
          <a:p>
            <a:r>
              <a:rPr lang="en-US"/>
              <a:t>Promjena jakosti magnetskog polja</a:t>
            </a:r>
          </a:p>
          <a:p>
            <a:r>
              <a:rPr lang="en-US"/>
              <a:t>U zavojnici se induciraju promjenjive izmjenične struje</a:t>
            </a:r>
          </a:p>
          <a:p>
            <a:r>
              <a:rPr lang="en-US"/>
              <a:t>Djelovanje na membranu prijamnog aparata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7271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3E32DB8-F7B5-4630-ADBB-BB7A07DF8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Osobine Bellovog telefona?</a:t>
            </a:r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F69D39C-9754-40C2-9447-CA6C13B48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Razgovor na malim udaljenostima (nekoliko stotina metara)</a:t>
            </a:r>
          </a:p>
          <a:p>
            <a:r>
              <a:rPr lang="en-US"/>
              <a:t>Aparat se naizmjenično stavljao na usta i uho</a:t>
            </a:r>
          </a:p>
          <a:p>
            <a:r>
              <a:rPr lang="en-US"/>
              <a:t>Nezgrapan i nespretan za korištenje</a:t>
            </a:r>
          </a:p>
        </p:txBody>
      </p:sp>
    </p:spTree>
    <p:extLst>
      <p:ext uri="{BB962C8B-B14F-4D97-AF65-F5344CB8AC3E}">
        <p14:creationId xmlns:p14="http://schemas.microsoft.com/office/powerpoint/2010/main" val="2252647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B64E6D1-3134-48CB-9214-57E58B6FD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Bellov telefon</a:t>
            </a:r>
            <a:endParaRPr lang="hr-HR"/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76C3BDF8-55CD-4EEA-9F46-3741FF1277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433" y="2052638"/>
            <a:ext cx="7166072" cy="3997325"/>
          </a:xfrm>
        </p:spPr>
      </p:pic>
    </p:spTree>
    <p:extLst>
      <p:ext uri="{BB962C8B-B14F-4D97-AF65-F5344CB8AC3E}">
        <p14:creationId xmlns:p14="http://schemas.microsoft.com/office/powerpoint/2010/main" val="1713737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982897-BC72-479D-BF8B-59EA31B277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/>
              <a:t>Pitanja?</a:t>
            </a:r>
            <a:endParaRPr lang="hr-HR" sz="880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5F760D6-985E-4847-9176-FF8DDB193A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5921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82E"/>
      </a:dk2>
      <a:lt2>
        <a:srgbClr val="C2F5FC"/>
      </a:lt2>
      <a:accent1>
        <a:srgbClr val="4091F3"/>
      </a:accent1>
      <a:accent2>
        <a:srgbClr val="8BBCF1"/>
      </a:accent2>
      <a:accent3>
        <a:srgbClr val="CB6A6A"/>
      </a:accent3>
      <a:accent4>
        <a:srgbClr val="C567AF"/>
      </a:accent4>
      <a:accent5>
        <a:srgbClr val="A684F9"/>
      </a:accent5>
      <a:accent6>
        <a:srgbClr val="A9ACEE"/>
      </a:accent6>
      <a:hlink>
        <a:srgbClr val="6D9CC5"/>
      </a:hlink>
      <a:folHlink>
        <a:srgbClr val="6D82A0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178B2DAB-5DDE-4060-A857-D2E1CDA925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131</TotalTime>
  <Words>110</Words>
  <Application>Microsoft Office PowerPoint</Application>
  <PresentationFormat>Široki zaslon</PresentationFormat>
  <Paragraphs>22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3" baseType="lpstr">
      <vt:lpstr>Arial</vt:lpstr>
      <vt:lpstr>MS Shell Dlg 2</vt:lpstr>
      <vt:lpstr>Wingdings</vt:lpstr>
      <vt:lpstr>Wingdings 3</vt:lpstr>
      <vt:lpstr>Madison</vt:lpstr>
      <vt:lpstr>Bellov telefon</vt:lpstr>
      <vt:lpstr>PowerPoint prezentacija</vt:lpstr>
      <vt:lpstr>Od čega se sastojao?</vt:lpstr>
      <vt:lpstr>Skica prijenosa govora Bellovim telefonom</vt:lpstr>
      <vt:lpstr>Način rada?</vt:lpstr>
      <vt:lpstr>Osobine Bellovog telefona?</vt:lpstr>
      <vt:lpstr>Bellov telefon</vt:lpstr>
      <vt:lpstr>Pitanja?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</dc:title>
  <dc:creator>Ucenik</dc:creator>
  <cp:lastModifiedBy>krunoslav brzak</cp:lastModifiedBy>
  <cp:revision>19</cp:revision>
  <dcterms:created xsi:type="dcterms:W3CDTF">2021-03-29T09:22:04Z</dcterms:created>
  <dcterms:modified xsi:type="dcterms:W3CDTF">2021-07-13T08:37:10Z</dcterms:modified>
</cp:coreProperties>
</file>