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8" r:id="rId3"/>
    <p:sldId id="270" r:id="rId4"/>
    <p:sldId id="271" r:id="rId5"/>
    <p:sldId id="269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88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6167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141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9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876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31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595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17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555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606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420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D953195-36DA-489F-AB25-153F1CCBDE4C}" type="datetimeFigureOut">
              <a:rPr lang="hr-HR" smtClean="0"/>
              <a:t>13.7.2021.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18AE1-906C-4E3A-AA1B-488A67AC8A0C}" type="slidenum">
              <a:rPr lang="hr-HR" smtClean="0"/>
              <a:t>‹#›</a:t>
            </a:fld>
            <a:endParaRPr lang="hr-H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99120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CEEE58-1FE6-4764-AB35-C695701566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6145014" cy="2268559"/>
          </a:xfrm>
        </p:spPr>
        <p:txBody>
          <a:bodyPr>
            <a:noAutofit/>
          </a:bodyPr>
          <a:lstStyle/>
          <a:p>
            <a:r>
              <a:rPr lang="en-US"/>
              <a:t>Ćelijske pokretne mreže</a:t>
            </a:r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7DB3956-E048-40EF-AE6C-76BA9D08DB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Krunoslav Brzak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4019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B19A03-E876-4F77-9A6C-4DC4EF846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Razlozi?</a:t>
            </a:r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10170BF-D7A0-4FFF-8339-5ECF3C60F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Nedostaci dotadašnjih mobilnih sustava</a:t>
            </a:r>
          </a:p>
          <a:p>
            <a:r>
              <a:rPr lang="en-US"/>
              <a:t>Ograničen domet</a:t>
            </a:r>
          </a:p>
          <a:p>
            <a:r>
              <a:rPr lang="en-US"/>
              <a:t>Male performance</a:t>
            </a:r>
          </a:p>
          <a:p>
            <a:r>
              <a:rPr lang="en-US"/>
              <a:t>Neučinkovito korištenje frekvencijskog spektra</a:t>
            </a:r>
          </a:p>
        </p:txBody>
      </p:sp>
    </p:spTree>
    <p:extLst>
      <p:ext uri="{BB962C8B-B14F-4D97-AF65-F5344CB8AC3E}">
        <p14:creationId xmlns:p14="http://schemas.microsoft.com/office/powerpoint/2010/main" val="1939294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FF4526-B56A-4849-A2A0-F24356A94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Konstrukcija?</a:t>
            </a:r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F003250-BDFE-4594-9FE8-1499FEC2D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Distribucija signala pomoću baznih stanica</a:t>
            </a:r>
          </a:p>
          <a:p>
            <a:r>
              <a:rPr lang="en-US"/>
              <a:t>Po jedna fiksna bazna stanica po ćeliji</a:t>
            </a:r>
          </a:p>
          <a:p>
            <a:r>
              <a:rPr lang="en-US"/>
              <a:t>Korištenje elektromagnetskih valova između odašiljača i prijemnika </a:t>
            </a:r>
          </a:p>
        </p:txBody>
      </p:sp>
    </p:spTree>
    <p:extLst>
      <p:ext uri="{BB962C8B-B14F-4D97-AF65-F5344CB8AC3E}">
        <p14:creationId xmlns:p14="http://schemas.microsoft.com/office/powerpoint/2010/main" val="1707271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3E32DB8-F7B5-4630-ADBB-BB7A07DF8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Zahtjevi?</a:t>
            </a:r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F69D39C-9754-40C2-9447-CA6C13B48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Valna duljina dvostruko veća od duljine antene</a:t>
            </a:r>
          </a:p>
          <a:p>
            <a:r>
              <a:rPr lang="en-US"/>
              <a:t>Ćelije koriste različite frekvencije od susjednih ćelija</a:t>
            </a:r>
          </a:p>
          <a:p>
            <a:r>
              <a:rPr lang="en-US"/>
              <a:t>Ograničenja zbog dizajniranja uređaja</a:t>
            </a:r>
          </a:p>
        </p:txBody>
      </p:sp>
    </p:spTree>
    <p:extLst>
      <p:ext uri="{BB962C8B-B14F-4D97-AF65-F5344CB8AC3E}">
        <p14:creationId xmlns:p14="http://schemas.microsoft.com/office/powerpoint/2010/main" val="2252647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EC56D0-FC33-4816-80E6-3410EF3C6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Prikaz komunikacije između korisnika i bazna stanice</a:t>
            </a:r>
            <a:endParaRPr lang="hr-HR"/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DE9173CA-83C6-42E4-80F5-E5AB77FC26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322" y="2429124"/>
            <a:ext cx="6141302" cy="3291840"/>
          </a:xfrm>
        </p:spPr>
      </p:pic>
    </p:spTree>
    <p:extLst>
      <p:ext uri="{BB962C8B-B14F-4D97-AF65-F5344CB8AC3E}">
        <p14:creationId xmlns:p14="http://schemas.microsoft.com/office/powerpoint/2010/main" val="74544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982897-BC72-479D-BF8B-59EA31B277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/>
              <a:t>Pitanja?</a:t>
            </a:r>
            <a:endParaRPr lang="hr-HR" sz="880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5F760D6-985E-4847-9176-FF8DDB193A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5921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146</TotalTime>
  <Words>69</Words>
  <Application>Microsoft Office PowerPoint</Application>
  <PresentationFormat>Široki zaslon</PresentationFormat>
  <Paragraphs>17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MS Shell Dlg 2</vt:lpstr>
      <vt:lpstr>Wingdings</vt:lpstr>
      <vt:lpstr>Wingdings 3</vt:lpstr>
      <vt:lpstr>Madison</vt:lpstr>
      <vt:lpstr>Ćelijske pokretne mreže</vt:lpstr>
      <vt:lpstr>Razlozi?</vt:lpstr>
      <vt:lpstr>Konstrukcija?</vt:lpstr>
      <vt:lpstr>Zahtjevi?</vt:lpstr>
      <vt:lpstr>Prikaz komunikacije između korisnika i bazna stanice</vt:lpstr>
      <vt:lpstr>Pitanja?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Ucenik</dc:creator>
  <cp:lastModifiedBy>krunoslav brzak</cp:lastModifiedBy>
  <cp:revision>21</cp:revision>
  <dcterms:created xsi:type="dcterms:W3CDTF">2021-03-29T09:22:04Z</dcterms:created>
  <dcterms:modified xsi:type="dcterms:W3CDTF">2021-07-13T09:26:41Z</dcterms:modified>
</cp:coreProperties>
</file>