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75" r:id="rId4"/>
    <p:sldId id="273" r:id="rId5"/>
    <p:sldId id="276" r:id="rId6"/>
    <p:sldId id="277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8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167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141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19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76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31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595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75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55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606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420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D953195-36DA-489F-AB25-153F1CCBDE4C}" type="datetimeFigureOut">
              <a:rPr lang="hr-HR" smtClean="0"/>
              <a:t>13.7.2021.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8AE1-906C-4E3A-AA1B-488A67AC8A0C}" type="slidenum">
              <a:rPr lang="hr-HR" smtClean="0"/>
              <a:t>‹#›</a:t>
            </a:fld>
            <a:endParaRPr lang="hr-H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9912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CEEE58-1FE6-4764-AB35-C69570156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6145014" cy="2268559"/>
          </a:xfrm>
        </p:spPr>
        <p:txBody>
          <a:bodyPr>
            <a:noAutofit/>
          </a:bodyPr>
          <a:lstStyle/>
          <a:p>
            <a:r>
              <a:rPr lang="en-US"/>
              <a:t>Izvori informacija i oblici signala</a:t>
            </a:r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DB3956-E048-40EF-AE6C-76BA9D08DB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Krunoslav Brzak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401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19A03-E876-4F77-9A6C-4DC4EF84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Analogni izvori informacija?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0170BF-D7A0-4FFF-8339-5ECF3C60F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Kontinuirano generiraju vrijednosti u nekom vremenskom intervalu</a:t>
            </a:r>
          </a:p>
          <a:p>
            <a:r>
              <a:rPr lang="en-US"/>
              <a:t>Govor, zvuk, slika</a:t>
            </a:r>
          </a:p>
        </p:txBody>
      </p:sp>
    </p:spTree>
    <p:extLst>
      <p:ext uri="{BB962C8B-B14F-4D97-AF65-F5344CB8AC3E}">
        <p14:creationId xmlns:p14="http://schemas.microsoft.com/office/powerpoint/2010/main" val="193929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B19A03-E876-4F77-9A6C-4DC4EF84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Digitalni izvori informacija?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10170BF-D7A0-4FFF-8339-5ECF3C60F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Generiraju diskretne vrijednosti</a:t>
            </a:r>
          </a:p>
          <a:p>
            <a:r>
              <a:rPr lang="en-US"/>
              <a:t>Tekst, brojevi</a:t>
            </a:r>
          </a:p>
        </p:txBody>
      </p:sp>
    </p:spTree>
    <p:extLst>
      <p:ext uri="{BB962C8B-B14F-4D97-AF65-F5344CB8AC3E}">
        <p14:creationId xmlns:p14="http://schemas.microsoft.com/office/powerpoint/2010/main" val="2588487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629540-FD2A-4461-BE1D-D7DEE0E2E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Analogni i diskretni signali</a:t>
            </a:r>
            <a:endParaRPr lang="hr-HR"/>
          </a:p>
        </p:txBody>
      </p:sp>
      <p:pic>
        <p:nvPicPr>
          <p:cNvPr id="5" name="image3.png">
            <a:extLst>
              <a:ext uri="{FF2B5EF4-FFF2-40B4-BE49-F238E27FC236}">
                <a16:creationId xmlns:a16="http://schemas.microsoft.com/office/drawing/2014/main" id="{55B79217-E7E8-4A02-83C4-7DA74F80A9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3431" y="1885285"/>
            <a:ext cx="5454316" cy="401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png">
            <a:extLst>
              <a:ext uri="{FF2B5EF4-FFF2-40B4-BE49-F238E27FC236}">
                <a16:creationId xmlns:a16="http://schemas.microsoft.com/office/drawing/2014/main" id="{C4DD3078-7B9E-493A-9CA8-E1BC2EB73EF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095" y="878305"/>
            <a:ext cx="8678777" cy="510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4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5.png">
            <a:extLst>
              <a:ext uri="{FF2B5EF4-FFF2-40B4-BE49-F238E27FC236}">
                <a16:creationId xmlns:a16="http://schemas.microsoft.com/office/drawing/2014/main" id="{D069B21B-8EDE-4103-9417-68DC7893564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78050" y="933016"/>
            <a:ext cx="8425782" cy="516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45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982897-BC72-479D-BF8B-59EA31B277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/>
              <a:t>Pitanja?</a:t>
            </a:r>
            <a:endParaRPr lang="hr-HR" sz="88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5F760D6-985E-4847-9176-FF8DDB193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59218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Madison</Template>
  <TotalTime>174</TotalTime>
  <Words>39</Words>
  <Application>Microsoft Office PowerPoint</Application>
  <PresentationFormat>Široki zaslon</PresentationFormat>
  <Paragraphs>10</Paragraphs>
  <Slides>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Madison</vt:lpstr>
      <vt:lpstr>Izvori informacija i oblici signala</vt:lpstr>
      <vt:lpstr>Analogni izvori informacija?</vt:lpstr>
      <vt:lpstr>Digitalni izvori informacija?</vt:lpstr>
      <vt:lpstr>Analogni i diskretni signali</vt:lpstr>
      <vt:lpstr>PowerPoint prezentacija</vt:lpstr>
      <vt:lpstr>PowerPoint prezentacija</vt:lpstr>
      <vt:lpstr>Pitanja?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</dc:title>
  <dc:creator>Ucenik</dc:creator>
  <cp:lastModifiedBy>krunoslav brzak</cp:lastModifiedBy>
  <cp:revision>25</cp:revision>
  <dcterms:created xsi:type="dcterms:W3CDTF">2021-03-29T09:22:04Z</dcterms:created>
  <dcterms:modified xsi:type="dcterms:W3CDTF">2021-07-13T10:00:16Z</dcterms:modified>
</cp:coreProperties>
</file>